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350" r:id="rId4"/>
    <p:sldId id="349" r:id="rId5"/>
    <p:sldId id="342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351" r:id="rId15"/>
    <p:sldId id="34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68"/>
  </p:normalViewPr>
  <p:slideViewPr>
    <p:cSldViewPr snapToGrid="0" snapToObjects="1">
      <p:cViewPr varScale="1">
        <p:scale>
          <a:sx n="119" d="100"/>
          <a:sy n="119" d="100"/>
        </p:scale>
        <p:origin x="5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els Berglund" userId="6462ffc3c746bb1c" providerId="LiveId" clId="{572CFA61-6849-42BD-B1DA-93EA9D7DCECD}"/>
    <pc:docChg chg="undo custSel addSld delSld modSld modMainMaster">
      <pc:chgData name="Niels Berglund" userId="6462ffc3c746bb1c" providerId="LiveId" clId="{572CFA61-6849-42BD-B1DA-93EA9D7DCECD}" dt="2025-10-17T05:29:27.155" v="378" actId="6549"/>
      <pc:docMkLst>
        <pc:docMk/>
      </pc:docMkLst>
      <pc:sldChg chg="addSp delSp modSp mod modAnim">
        <pc:chgData name="Niels Berglund" userId="6462ffc3c746bb1c" providerId="LiveId" clId="{572CFA61-6849-42BD-B1DA-93EA9D7DCECD}" dt="2025-10-16T16:15:17.515" v="281" actId="1076"/>
        <pc:sldMkLst>
          <pc:docMk/>
          <pc:sldMk cId="0" sldId="256"/>
        </pc:sldMkLst>
        <pc:spChg chg="mod">
          <ac:chgData name="Niels Berglund" userId="6462ffc3c746bb1c" providerId="LiveId" clId="{572CFA61-6849-42BD-B1DA-93EA9D7DCECD}" dt="2025-10-05T10:25:04.362" v="60" actId="14100"/>
          <ac:spMkLst>
            <pc:docMk/>
            <pc:sldMk cId="0" sldId="256"/>
            <ac:spMk id="2" creationId="{00000000-0000-0000-0000-000000000000}"/>
          </ac:spMkLst>
        </pc:spChg>
        <pc:spChg chg="mod">
          <ac:chgData name="Niels Berglund" userId="6462ffc3c746bb1c" providerId="LiveId" clId="{572CFA61-6849-42BD-B1DA-93EA9D7DCECD}" dt="2025-10-05T10:25:19.815" v="63" actId="14100"/>
          <ac:spMkLst>
            <pc:docMk/>
            <pc:sldMk cId="0" sldId="256"/>
            <ac:spMk id="3" creationId="{00000000-0000-0000-0000-000000000000}"/>
          </ac:spMkLst>
        </pc:spChg>
        <pc:spChg chg="mod">
          <ac:chgData name="Niels Berglund" userId="6462ffc3c746bb1c" providerId="LiveId" clId="{572CFA61-6849-42BD-B1DA-93EA9D7DCECD}" dt="2025-10-05T12:56:06.469" v="184" actId="255"/>
          <ac:spMkLst>
            <pc:docMk/>
            <pc:sldMk cId="0" sldId="256"/>
            <ac:spMk id="4" creationId="{00000000-0000-0000-0000-000000000000}"/>
          </ac:spMkLst>
        </pc:spChg>
        <pc:spChg chg="add mod">
          <ac:chgData name="Niels Berglund" userId="6462ffc3c746bb1c" providerId="LiveId" clId="{572CFA61-6849-42BD-B1DA-93EA9D7DCECD}" dt="2025-10-16T06:26:14.517" v="250" actId="20577"/>
          <ac:spMkLst>
            <pc:docMk/>
            <pc:sldMk cId="0" sldId="256"/>
            <ac:spMk id="11" creationId="{1568C780-8F0E-D664-77BF-A8DCC46B474B}"/>
          </ac:spMkLst>
        </pc:spChg>
        <pc:picChg chg="add mod ord">
          <ac:chgData name="Niels Berglund" userId="6462ffc3c746bb1c" providerId="LiveId" clId="{572CFA61-6849-42BD-B1DA-93EA9D7DCECD}" dt="2025-10-16T16:15:17.515" v="281" actId="1076"/>
          <ac:picMkLst>
            <pc:docMk/>
            <pc:sldMk cId="0" sldId="256"/>
            <ac:picMk id="9" creationId="{1724FD6B-0ACC-B211-D504-AAB7D1287AA5}"/>
          </ac:picMkLst>
        </pc:picChg>
      </pc:sldChg>
      <pc:sldChg chg="del">
        <pc:chgData name="Niels Berglund" userId="6462ffc3c746bb1c" providerId="LiveId" clId="{572CFA61-6849-42BD-B1DA-93EA9D7DCECD}" dt="2025-10-05T09:35:57.117" v="0" actId="2696"/>
        <pc:sldMkLst>
          <pc:docMk/>
          <pc:sldMk cId="0" sldId="257"/>
        </pc:sldMkLst>
      </pc:sldChg>
      <pc:sldChg chg="addSp modSp del mod">
        <pc:chgData name="Niels Berglund" userId="6462ffc3c746bb1c" providerId="LiveId" clId="{572CFA61-6849-42BD-B1DA-93EA9D7DCECD}" dt="2025-10-16T16:16:34.373" v="293" actId="47"/>
        <pc:sldMkLst>
          <pc:docMk/>
          <pc:sldMk cId="0" sldId="258"/>
        </pc:sldMkLst>
      </pc:sldChg>
      <pc:sldChg chg="addSp delSp modSp mod">
        <pc:chgData name="Niels Berglund" userId="6462ffc3c746bb1c" providerId="LiveId" clId="{572CFA61-6849-42BD-B1DA-93EA9D7DCECD}" dt="2025-10-16T16:17:12.317" v="300" actId="167"/>
        <pc:sldMkLst>
          <pc:docMk/>
          <pc:sldMk cId="0" sldId="259"/>
        </pc:sldMkLst>
        <pc:spChg chg="mod">
          <ac:chgData name="Niels Berglund" userId="6462ffc3c746bb1c" providerId="LiveId" clId="{572CFA61-6849-42BD-B1DA-93EA9D7DCECD}" dt="2025-10-05T10:30:29.099" v="95" actId="207"/>
          <ac:spMkLst>
            <pc:docMk/>
            <pc:sldMk cId="0" sldId="259"/>
            <ac:spMk id="2" creationId="{00000000-0000-0000-0000-000000000000}"/>
          </ac:spMkLst>
        </pc:spChg>
        <pc:spChg chg="mod">
          <ac:chgData name="Niels Berglund" userId="6462ffc3c746bb1c" providerId="LiveId" clId="{572CFA61-6849-42BD-B1DA-93EA9D7DCECD}" dt="2025-10-05T10:30:34.520" v="96" actId="207"/>
          <ac:spMkLst>
            <pc:docMk/>
            <pc:sldMk cId="0" sldId="259"/>
            <ac:spMk id="3" creationId="{00000000-0000-0000-0000-000000000000}"/>
          </ac:spMkLst>
        </pc:spChg>
        <pc:picChg chg="add mod ord">
          <ac:chgData name="Niels Berglund" userId="6462ffc3c746bb1c" providerId="LiveId" clId="{572CFA61-6849-42BD-B1DA-93EA9D7DCECD}" dt="2025-10-16T16:17:12.317" v="300" actId="167"/>
          <ac:picMkLst>
            <pc:docMk/>
            <pc:sldMk cId="0" sldId="259"/>
            <ac:picMk id="4" creationId="{74976DA9-9862-4947-42F7-6CC7D3D686B8}"/>
          </ac:picMkLst>
        </pc:picChg>
        <pc:picChg chg="add del mod ord">
          <ac:chgData name="Niels Berglund" userId="6462ffc3c746bb1c" providerId="LiveId" clId="{572CFA61-6849-42BD-B1DA-93EA9D7DCECD}" dt="2025-10-16T16:17:01.547" v="297" actId="478"/>
          <ac:picMkLst>
            <pc:docMk/>
            <pc:sldMk cId="0" sldId="259"/>
            <ac:picMk id="5" creationId="{9FB9BBC9-F135-AA92-8C37-85DCD4B1C8A5}"/>
          </ac:picMkLst>
        </pc:picChg>
      </pc:sldChg>
      <pc:sldChg chg="addSp delSp modSp mod">
        <pc:chgData name="Niels Berglund" userId="6462ffc3c746bb1c" providerId="LiveId" clId="{572CFA61-6849-42BD-B1DA-93EA9D7DCECD}" dt="2025-10-16T16:18:22.379" v="303" actId="167"/>
        <pc:sldMkLst>
          <pc:docMk/>
          <pc:sldMk cId="0" sldId="260"/>
        </pc:sldMkLst>
        <pc:spChg chg="mod">
          <ac:chgData name="Niels Berglund" userId="6462ffc3c746bb1c" providerId="LiveId" clId="{572CFA61-6849-42BD-B1DA-93EA9D7DCECD}" dt="2025-10-05T10:36:09.104" v="116" actId="207"/>
          <ac:spMkLst>
            <pc:docMk/>
            <pc:sldMk cId="0" sldId="260"/>
            <ac:spMk id="2" creationId="{00000000-0000-0000-0000-000000000000}"/>
          </ac:spMkLst>
        </pc:spChg>
        <pc:spChg chg="mod">
          <ac:chgData name="Niels Berglund" userId="6462ffc3c746bb1c" providerId="LiveId" clId="{572CFA61-6849-42BD-B1DA-93EA9D7DCECD}" dt="2025-10-05T10:37:17.073" v="126" actId="255"/>
          <ac:spMkLst>
            <pc:docMk/>
            <pc:sldMk cId="0" sldId="260"/>
            <ac:spMk id="3" creationId="{00000000-0000-0000-0000-000000000000}"/>
          </ac:spMkLst>
        </pc:spChg>
        <pc:picChg chg="add mod ord">
          <ac:chgData name="Niels Berglund" userId="6462ffc3c746bb1c" providerId="LiveId" clId="{572CFA61-6849-42BD-B1DA-93EA9D7DCECD}" dt="2025-10-16T16:18:22.379" v="303" actId="167"/>
          <ac:picMkLst>
            <pc:docMk/>
            <pc:sldMk cId="0" sldId="260"/>
            <ac:picMk id="4" creationId="{CF57D426-9D8E-D904-929C-D1E9182D4EA3}"/>
          </ac:picMkLst>
        </pc:picChg>
        <pc:picChg chg="add del mod ord">
          <ac:chgData name="Niels Berglund" userId="6462ffc3c746bb1c" providerId="LiveId" clId="{572CFA61-6849-42BD-B1DA-93EA9D7DCECD}" dt="2025-10-16T16:18:16.136" v="301" actId="478"/>
          <ac:picMkLst>
            <pc:docMk/>
            <pc:sldMk cId="0" sldId="260"/>
            <ac:picMk id="5" creationId="{BC1A2628-964B-60EC-3FA2-1797FC0E68B2}"/>
          </ac:picMkLst>
        </pc:picChg>
      </pc:sldChg>
      <pc:sldChg chg="addSp delSp modSp mod">
        <pc:chgData name="Niels Berglund" userId="6462ffc3c746bb1c" providerId="LiveId" clId="{572CFA61-6849-42BD-B1DA-93EA9D7DCECD}" dt="2025-10-16T16:18:32.230" v="306" actId="167"/>
        <pc:sldMkLst>
          <pc:docMk/>
          <pc:sldMk cId="0" sldId="261"/>
        </pc:sldMkLst>
        <pc:spChg chg="mod">
          <ac:chgData name="Niels Berglund" userId="6462ffc3c746bb1c" providerId="LiveId" clId="{572CFA61-6849-42BD-B1DA-93EA9D7DCECD}" dt="2025-10-05T11:58:19.805" v="129" actId="207"/>
          <ac:spMkLst>
            <pc:docMk/>
            <pc:sldMk cId="0" sldId="261"/>
            <ac:spMk id="2" creationId="{00000000-0000-0000-0000-000000000000}"/>
          </ac:spMkLst>
        </pc:spChg>
        <pc:spChg chg="mod">
          <ac:chgData name="Niels Berglund" userId="6462ffc3c746bb1c" providerId="LiveId" clId="{572CFA61-6849-42BD-B1DA-93EA9D7DCECD}" dt="2025-10-05T13:08:34.423" v="187" actId="1076"/>
          <ac:spMkLst>
            <pc:docMk/>
            <pc:sldMk cId="0" sldId="261"/>
            <ac:spMk id="3" creationId="{00000000-0000-0000-0000-000000000000}"/>
          </ac:spMkLst>
        </pc:spChg>
        <pc:picChg chg="add mod ord">
          <ac:chgData name="Niels Berglund" userId="6462ffc3c746bb1c" providerId="LiveId" clId="{572CFA61-6849-42BD-B1DA-93EA9D7DCECD}" dt="2025-10-16T16:18:32.230" v="306" actId="167"/>
          <ac:picMkLst>
            <pc:docMk/>
            <pc:sldMk cId="0" sldId="261"/>
            <ac:picMk id="4" creationId="{3DCC9A0E-69D8-2857-4B1E-4C1620063421}"/>
          </ac:picMkLst>
        </pc:picChg>
        <pc:picChg chg="add del mod ord">
          <ac:chgData name="Niels Berglund" userId="6462ffc3c746bb1c" providerId="LiveId" clId="{572CFA61-6849-42BD-B1DA-93EA9D7DCECD}" dt="2025-10-16T16:18:26.368" v="304" actId="478"/>
          <ac:picMkLst>
            <pc:docMk/>
            <pc:sldMk cId="0" sldId="261"/>
            <ac:picMk id="5" creationId="{541AA3F1-60AB-A631-011E-68C7BF531D36}"/>
          </ac:picMkLst>
        </pc:picChg>
      </pc:sldChg>
      <pc:sldChg chg="addSp delSp modSp mod modAnim">
        <pc:chgData name="Niels Berglund" userId="6462ffc3c746bb1c" providerId="LiveId" clId="{572CFA61-6849-42BD-B1DA-93EA9D7DCECD}" dt="2025-10-16T16:18:51.237" v="309" actId="167"/>
        <pc:sldMkLst>
          <pc:docMk/>
          <pc:sldMk cId="0" sldId="262"/>
        </pc:sldMkLst>
        <pc:spChg chg="mod">
          <ac:chgData name="Niels Berglund" userId="6462ffc3c746bb1c" providerId="LiveId" clId="{572CFA61-6849-42BD-B1DA-93EA9D7DCECD}" dt="2025-10-05T12:00:02.945" v="139" actId="207"/>
          <ac:spMkLst>
            <pc:docMk/>
            <pc:sldMk cId="0" sldId="262"/>
            <ac:spMk id="2" creationId="{00000000-0000-0000-0000-000000000000}"/>
          </ac:spMkLst>
        </pc:spChg>
        <pc:spChg chg="mod">
          <ac:chgData name="Niels Berglund" userId="6462ffc3c746bb1c" providerId="LiveId" clId="{572CFA61-6849-42BD-B1DA-93EA9D7DCECD}" dt="2025-10-16T15:50:48.233" v="274" actId="6549"/>
          <ac:spMkLst>
            <pc:docMk/>
            <pc:sldMk cId="0" sldId="262"/>
            <ac:spMk id="3" creationId="{00000000-0000-0000-0000-000000000000}"/>
          </ac:spMkLst>
        </pc:spChg>
        <pc:spChg chg="add mod">
          <ac:chgData name="Niels Berglund" userId="6462ffc3c746bb1c" providerId="LiveId" clId="{572CFA61-6849-42BD-B1DA-93EA9D7DCECD}" dt="2025-10-16T15:51:06.874" v="276" actId="207"/>
          <ac:spMkLst>
            <pc:docMk/>
            <pc:sldMk cId="0" sldId="262"/>
            <ac:spMk id="4" creationId="{B726E145-6A51-F0AA-A8BA-397D57D4174A}"/>
          </ac:spMkLst>
        </pc:spChg>
        <pc:spChg chg="add mod">
          <ac:chgData name="Niels Berglund" userId="6462ffc3c746bb1c" providerId="LiveId" clId="{572CFA61-6849-42BD-B1DA-93EA9D7DCECD}" dt="2025-10-16T15:51:12.526" v="277" actId="207"/>
          <ac:spMkLst>
            <pc:docMk/>
            <pc:sldMk cId="0" sldId="262"/>
            <ac:spMk id="6" creationId="{FA1C77CF-6B9D-06C3-44B5-22C901D72831}"/>
          </ac:spMkLst>
        </pc:spChg>
        <pc:spChg chg="add mod">
          <ac:chgData name="Niels Berglund" userId="6462ffc3c746bb1c" providerId="LiveId" clId="{572CFA61-6849-42BD-B1DA-93EA9D7DCECD}" dt="2025-10-16T15:51:23.539" v="280" actId="207"/>
          <ac:spMkLst>
            <pc:docMk/>
            <pc:sldMk cId="0" sldId="262"/>
            <ac:spMk id="7" creationId="{70F45DA4-683C-B2FA-112F-7D1BD1D162AB}"/>
          </ac:spMkLst>
        </pc:spChg>
        <pc:picChg chg="add del mod ord">
          <ac:chgData name="Niels Berglund" userId="6462ffc3c746bb1c" providerId="LiveId" clId="{572CFA61-6849-42BD-B1DA-93EA9D7DCECD}" dt="2025-10-16T16:18:45.588" v="307" actId="478"/>
          <ac:picMkLst>
            <pc:docMk/>
            <pc:sldMk cId="0" sldId="262"/>
            <ac:picMk id="5" creationId="{FC1CE526-E898-FB14-12B7-F2174EB54A0B}"/>
          </ac:picMkLst>
        </pc:picChg>
        <pc:picChg chg="add mod ord">
          <ac:chgData name="Niels Berglund" userId="6462ffc3c746bb1c" providerId="LiveId" clId="{572CFA61-6849-42BD-B1DA-93EA9D7DCECD}" dt="2025-10-16T16:18:51.237" v="309" actId="167"/>
          <ac:picMkLst>
            <pc:docMk/>
            <pc:sldMk cId="0" sldId="262"/>
            <ac:picMk id="8" creationId="{45A0B202-CFF9-DEB7-D233-920CE2896F72}"/>
          </ac:picMkLst>
        </pc:picChg>
      </pc:sldChg>
      <pc:sldChg chg="addSp delSp modSp mod">
        <pc:chgData name="Niels Berglund" userId="6462ffc3c746bb1c" providerId="LiveId" clId="{572CFA61-6849-42BD-B1DA-93EA9D7DCECD}" dt="2025-10-16T16:19:09.806" v="312" actId="167"/>
        <pc:sldMkLst>
          <pc:docMk/>
          <pc:sldMk cId="0" sldId="263"/>
        </pc:sldMkLst>
        <pc:spChg chg="mod">
          <ac:chgData name="Niels Berglund" userId="6462ffc3c746bb1c" providerId="LiveId" clId="{572CFA61-6849-42BD-B1DA-93EA9D7DCECD}" dt="2025-10-05T12:16:52.536" v="146" actId="207"/>
          <ac:spMkLst>
            <pc:docMk/>
            <pc:sldMk cId="0" sldId="263"/>
            <ac:spMk id="2" creationId="{00000000-0000-0000-0000-000000000000}"/>
          </ac:spMkLst>
        </pc:spChg>
        <pc:spChg chg="mod">
          <ac:chgData name="Niels Berglund" userId="6462ffc3c746bb1c" providerId="LiveId" clId="{572CFA61-6849-42BD-B1DA-93EA9D7DCECD}" dt="2025-10-05T12:16:45.660" v="145" actId="207"/>
          <ac:spMkLst>
            <pc:docMk/>
            <pc:sldMk cId="0" sldId="263"/>
            <ac:spMk id="3" creationId="{00000000-0000-0000-0000-000000000000}"/>
          </ac:spMkLst>
        </pc:spChg>
        <pc:picChg chg="add mod ord">
          <ac:chgData name="Niels Berglund" userId="6462ffc3c746bb1c" providerId="LiveId" clId="{572CFA61-6849-42BD-B1DA-93EA9D7DCECD}" dt="2025-10-16T16:19:09.806" v="312" actId="167"/>
          <ac:picMkLst>
            <pc:docMk/>
            <pc:sldMk cId="0" sldId="263"/>
            <ac:picMk id="4" creationId="{3E303D7A-8AEA-45FE-04F3-CE1FA2DD8CC3}"/>
          </ac:picMkLst>
        </pc:picChg>
        <pc:picChg chg="add del mod ord">
          <ac:chgData name="Niels Berglund" userId="6462ffc3c746bb1c" providerId="LiveId" clId="{572CFA61-6849-42BD-B1DA-93EA9D7DCECD}" dt="2025-10-16T16:19:02.970" v="310" actId="478"/>
          <ac:picMkLst>
            <pc:docMk/>
            <pc:sldMk cId="0" sldId="263"/>
            <ac:picMk id="5" creationId="{BF3F5DF2-8AB7-5E44-96C3-815C21666A18}"/>
          </ac:picMkLst>
        </pc:picChg>
      </pc:sldChg>
      <pc:sldChg chg="addSp delSp modSp mod">
        <pc:chgData name="Niels Berglund" userId="6462ffc3c746bb1c" providerId="LiveId" clId="{572CFA61-6849-42BD-B1DA-93EA9D7DCECD}" dt="2025-10-16T16:19:23.973" v="315" actId="167"/>
        <pc:sldMkLst>
          <pc:docMk/>
          <pc:sldMk cId="0" sldId="264"/>
        </pc:sldMkLst>
        <pc:spChg chg="mod">
          <ac:chgData name="Niels Berglund" userId="6462ffc3c746bb1c" providerId="LiveId" clId="{572CFA61-6849-42BD-B1DA-93EA9D7DCECD}" dt="2025-10-05T12:18:08.226" v="154" actId="207"/>
          <ac:spMkLst>
            <pc:docMk/>
            <pc:sldMk cId="0" sldId="264"/>
            <ac:spMk id="2" creationId="{00000000-0000-0000-0000-000000000000}"/>
          </ac:spMkLst>
        </pc:spChg>
        <pc:spChg chg="mod">
          <ac:chgData name="Niels Berglund" userId="6462ffc3c746bb1c" providerId="LiveId" clId="{572CFA61-6849-42BD-B1DA-93EA9D7DCECD}" dt="2025-10-05T12:18:44.062" v="157" actId="2711"/>
          <ac:spMkLst>
            <pc:docMk/>
            <pc:sldMk cId="0" sldId="264"/>
            <ac:spMk id="3" creationId="{00000000-0000-0000-0000-000000000000}"/>
          </ac:spMkLst>
        </pc:spChg>
        <pc:picChg chg="add mod ord">
          <ac:chgData name="Niels Berglund" userId="6462ffc3c746bb1c" providerId="LiveId" clId="{572CFA61-6849-42BD-B1DA-93EA9D7DCECD}" dt="2025-10-16T16:19:23.973" v="315" actId="167"/>
          <ac:picMkLst>
            <pc:docMk/>
            <pc:sldMk cId="0" sldId="264"/>
            <ac:picMk id="4" creationId="{5EF28EF8-2CB3-BE16-2EC3-92102ECB75B4}"/>
          </ac:picMkLst>
        </pc:picChg>
        <pc:picChg chg="add del mod ord">
          <ac:chgData name="Niels Berglund" userId="6462ffc3c746bb1c" providerId="LiveId" clId="{572CFA61-6849-42BD-B1DA-93EA9D7DCECD}" dt="2025-10-16T16:19:18.169" v="313" actId="478"/>
          <ac:picMkLst>
            <pc:docMk/>
            <pc:sldMk cId="0" sldId="264"/>
            <ac:picMk id="5" creationId="{917B8ECE-2D2E-BCD4-7F89-D62ED09C3C58}"/>
          </ac:picMkLst>
        </pc:picChg>
      </pc:sldChg>
      <pc:sldChg chg="addSp delSp modSp mod">
        <pc:chgData name="Niels Berglund" userId="6462ffc3c746bb1c" providerId="LiveId" clId="{572CFA61-6849-42BD-B1DA-93EA9D7DCECD}" dt="2025-10-17T05:29:27.155" v="378" actId="6549"/>
        <pc:sldMkLst>
          <pc:docMk/>
          <pc:sldMk cId="0" sldId="265"/>
        </pc:sldMkLst>
        <pc:spChg chg="mod">
          <ac:chgData name="Niels Berglund" userId="6462ffc3c746bb1c" providerId="LiveId" clId="{572CFA61-6849-42BD-B1DA-93EA9D7DCECD}" dt="2025-10-05T12:21:11.386" v="169" actId="207"/>
          <ac:spMkLst>
            <pc:docMk/>
            <pc:sldMk cId="0" sldId="265"/>
            <ac:spMk id="2" creationId="{00000000-0000-0000-0000-000000000000}"/>
          </ac:spMkLst>
        </pc:spChg>
        <pc:spChg chg="mod">
          <ac:chgData name="Niels Berglund" userId="6462ffc3c746bb1c" providerId="LiveId" clId="{572CFA61-6849-42BD-B1DA-93EA9D7DCECD}" dt="2025-10-17T05:29:27.155" v="378" actId="6549"/>
          <ac:spMkLst>
            <pc:docMk/>
            <pc:sldMk cId="0" sldId="265"/>
            <ac:spMk id="3" creationId="{00000000-0000-0000-0000-000000000000}"/>
          </ac:spMkLst>
        </pc:spChg>
        <pc:picChg chg="add mod ord">
          <ac:chgData name="Niels Berglund" userId="6462ffc3c746bb1c" providerId="LiveId" clId="{572CFA61-6849-42BD-B1DA-93EA9D7DCECD}" dt="2025-10-16T16:19:39.944" v="318" actId="167"/>
          <ac:picMkLst>
            <pc:docMk/>
            <pc:sldMk cId="0" sldId="265"/>
            <ac:picMk id="4" creationId="{66B3107B-9C26-8F56-48C3-48F68919AABB}"/>
          </ac:picMkLst>
        </pc:picChg>
        <pc:picChg chg="add del mod ord">
          <ac:chgData name="Niels Berglund" userId="6462ffc3c746bb1c" providerId="LiveId" clId="{572CFA61-6849-42BD-B1DA-93EA9D7DCECD}" dt="2025-10-16T16:19:33.976" v="316" actId="478"/>
          <ac:picMkLst>
            <pc:docMk/>
            <pc:sldMk cId="0" sldId="265"/>
            <ac:picMk id="5" creationId="{46126F51-21F2-A02D-6C89-A4FFC25AA52F}"/>
          </ac:picMkLst>
        </pc:picChg>
      </pc:sldChg>
      <pc:sldChg chg="addSp delSp modSp mod">
        <pc:chgData name="Niels Berglund" userId="6462ffc3c746bb1c" providerId="LiveId" clId="{572CFA61-6849-42BD-B1DA-93EA9D7DCECD}" dt="2025-10-16T16:19:49.248" v="321" actId="167"/>
        <pc:sldMkLst>
          <pc:docMk/>
          <pc:sldMk cId="0" sldId="266"/>
        </pc:sldMkLst>
        <pc:spChg chg="mod">
          <ac:chgData name="Niels Berglund" userId="6462ffc3c746bb1c" providerId="LiveId" clId="{572CFA61-6849-42BD-B1DA-93EA9D7DCECD}" dt="2025-10-05T14:17:58.557" v="238" actId="207"/>
          <ac:spMkLst>
            <pc:docMk/>
            <pc:sldMk cId="0" sldId="266"/>
            <ac:spMk id="2" creationId="{00000000-0000-0000-0000-000000000000}"/>
          </ac:spMkLst>
        </pc:spChg>
        <pc:spChg chg="mod">
          <ac:chgData name="Niels Berglund" userId="6462ffc3c746bb1c" providerId="LiveId" clId="{572CFA61-6849-42BD-B1DA-93EA9D7DCECD}" dt="2025-10-05T14:18:22.187" v="241" actId="207"/>
          <ac:spMkLst>
            <pc:docMk/>
            <pc:sldMk cId="0" sldId="266"/>
            <ac:spMk id="3" creationId="{00000000-0000-0000-0000-000000000000}"/>
          </ac:spMkLst>
        </pc:spChg>
        <pc:picChg chg="add mod ord">
          <ac:chgData name="Niels Berglund" userId="6462ffc3c746bb1c" providerId="LiveId" clId="{572CFA61-6849-42BD-B1DA-93EA9D7DCECD}" dt="2025-10-16T16:19:49.248" v="321" actId="167"/>
          <ac:picMkLst>
            <pc:docMk/>
            <pc:sldMk cId="0" sldId="266"/>
            <ac:picMk id="4" creationId="{67573689-B602-1599-661D-3C06951231C2}"/>
          </ac:picMkLst>
        </pc:picChg>
        <pc:picChg chg="add del mod ord">
          <ac:chgData name="Niels Berglund" userId="6462ffc3c746bb1c" providerId="LiveId" clId="{572CFA61-6849-42BD-B1DA-93EA9D7DCECD}" dt="2025-10-16T16:19:44.066" v="319" actId="478"/>
          <ac:picMkLst>
            <pc:docMk/>
            <pc:sldMk cId="0" sldId="266"/>
            <ac:picMk id="5" creationId="{DBF1309A-CFB0-24A0-9361-D2681345B106}"/>
          </ac:picMkLst>
        </pc:picChg>
      </pc:sldChg>
      <pc:sldChg chg="del">
        <pc:chgData name="Niels Berglund" userId="6462ffc3c746bb1c" providerId="LiveId" clId="{572CFA61-6849-42BD-B1DA-93EA9D7DCECD}" dt="2025-10-05T12:25:07.928" v="176" actId="2696"/>
        <pc:sldMkLst>
          <pc:docMk/>
          <pc:sldMk cId="0" sldId="267"/>
        </pc:sldMkLst>
      </pc:sldChg>
      <pc:sldChg chg="del">
        <pc:chgData name="Niels Berglund" userId="6462ffc3c746bb1c" providerId="LiveId" clId="{572CFA61-6849-42BD-B1DA-93EA9D7DCECD}" dt="2025-10-05T12:25:13.951" v="177" actId="2696"/>
        <pc:sldMkLst>
          <pc:docMk/>
          <pc:sldMk cId="0" sldId="268"/>
        </pc:sldMkLst>
      </pc:sldChg>
      <pc:sldChg chg="del">
        <pc:chgData name="Niels Berglund" userId="6462ffc3c746bb1c" providerId="LiveId" clId="{572CFA61-6849-42BD-B1DA-93EA9D7DCECD}" dt="2025-10-05T14:13:43.849" v="234" actId="2696"/>
        <pc:sldMkLst>
          <pc:docMk/>
          <pc:sldMk cId="0" sldId="269"/>
        </pc:sldMkLst>
      </pc:sldChg>
      <pc:sldChg chg="del">
        <pc:chgData name="Niels Berglund" userId="6462ffc3c746bb1c" providerId="LiveId" clId="{572CFA61-6849-42BD-B1DA-93EA9D7DCECD}" dt="2025-10-05T14:13:46.605" v="235" actId="2696"/>
        <pc:sldMkLst>
          <pc:docMk/>
          <pc:sldMk cId="0" sldId="270"/>
        </pc:sldMkLst>
      </pc:sldChg>
      <pc:sldChg chg="addSp delSp modSp add mod">
        <pc:chgData name="Niels Berglund" userId="6462ffc3c746bb1c" providerId="LiveId" clId="{572CFA61-6849-42BD-B1DA-93EA9D7DCECD}" dt="2025-10-16T16:16:48.171" v="296" actId="167"/>
        <pc:sldMkLst>
          <pc:docMk/>
          <pc:sldMk cId="1644626494" sldId="342"/>
        </pc:sldMkLst>
        <pc:spChg chg="mod">
          <ac:chgData name="Niels Berglund" userId="6462ffc3c746bb1c" providerId="LiveId" clId="{572CFA61-6849-42BD-B1DA-93EA9D7DCECD}" dt="2025-10-05T11:59:30.726" v="136" actId="255"/>
          <ac:spMkLst>
            <pc:docMk/>
            <pc:sldMk cId="1644626494" sldId="342"/>
            <ac:spMk id="18" creationId="{4EE5CCFA-2CF9-A362-D6F0-7147937F805A}"/>
          </ac:spMkLst>
        </pc:spChg>
        <pc:picChg chg="add mod ord">
          <ac:chgData name="Niels Berglund" userId="6462ffc3c746bb1c" providerId="LiveId" clId="{572CFA61-6849-42BD-B1DA-93EA9D7DCECD}" dt="2025-10-16T16:16:48.171" v="296" actId="167"/>
          <ac:picMkLst>
            <pc:docMk/>
            <pc:sldMk cId="1644626494" sldId="342"/>
            <ac:picMk id="2" creationId="{897CACFD-48C6-7D8D-90C9-4C39DA15BDCA}"/>
          </ac:picMkLst>
        </pc:picChg>
        <pc:picChg chg="add del mod ord">
          <ac:chgData name="Niels Berglund" userId="6462ffc3c746bb1c" providerId="LiveId" clId="{572CFA61-6849-42BD-B1DA-93EA9D7DCECD}" dt="2025-10-16T16:16:38.767" v="294" actId="478"/>
          <ac:picMkLst>
            <pc:docMk/>
            <pc:sldMk cId="1644626494" sldId="342"/>
            <ac:picMk id="4" creationId="{202F0885-2A3A-BE29-73A7-17AC685A8D11}"/>
          </ac:picMkLst>
        </pc:picChg>
      </pc:sldChg>
      <pc:sldChg chg="new del">
        <pc:chgData name="Niels Berglund" userId="6462ffc3c746bb1c" providerId="LiveId" clId="{572CFA61-6849-42BD-B1DA-93EA9D7DCECD}" dt="2025-10-05T10:35:35.135" v="113" actId="2696"/>
        <pc:sldMkLst>
          <pc:docMk/>
          <pc:sldMk cId="480554787" sldId="343"/>
        </pc:sldMkLst>
      </pc:sldChg>
      <pc:sldChg chg="new del">
        <pc:chgData name="Niels Berglund" userId="6462ffc3c746bb1c" providerId="LiveId" clId="{572CFA61-6849-42BD-B1DA-93EA9D7DCECD}" dt="2025-10-05T10:35:12.900" v="109" actId="2696"/>
        <pc:sldMkLst>
          <pc:docMk/>
          <pc:sldMk cId="2122067419" sldId="343"/>
        </pc:sldMkLst>
      </pc:sldChg>
      <pc:sldChg chg="new del">
        <pc:chgData name="Niels Berglund" userId="6462ffc3c746bb1c" providerId="LiveId" clId="{572CFA61-6849-42BD-B1DA-93EA9D7DCECD}" dt="2025-10-05T10:35:32.690" v="112" actId="2696"/>
        <pc:sldMkLst>
          <pc:docMk/>
          <pc:sldMk cId="3820616328" sldId="344"/>
        </pc:sldMkLst>
      </pc:sldChg>
      <pc:sldChg chg="addSp delSp modSp add mod">
        <pc:chgData name="Niels Berglund" userId="6462ffc3c746bb1c" providerId="LiveId" clId="{572CFA61-6849-42BD-B1DA-93EA9D7DCECD}" dt="2025-10-16T16:19:57.563" v="324" actId="167"/>
        <pc:sldMkLst>
          <pc:docMk/>
          <pc:sldMk cId="2724713371" sldId="348"/>
        </pc:sldMkLst>
        <pc:picChg chg="add mod ord">
          <ac:chgData name="Niels Berglund" userId="6462ffc3c746bb1c" providerId="LiveId" clId="{572CFA61-6849-42BD-B1DA-93EA9D7DCECD}" dt="2025-10-16T16:19:57.563" v="324" actId="167"/>
          <ac:picMkLst>
            <pc:docMk/>
            <pc:sldMk cId="2724713371" sldId="348"/>
            <ac:picMk id="2" creationId="{4A2A6AE2-7B2B-9FA3-5F83-BF7848401660}"/>
          </ac:picMkLst>
        </pc:picChg>
        <pc:picChg chg="add del mod ord">
          <ac:chgData name="Niels Berglund" userId="6462ffc3c746bb1c" providerId="LiveId" clId="{572CFA61-6849-42BD-B1DA-93EA9D7DCECD}" dt="2025-10-16T16:19:52.861" v="322" actId="478"/>
          <ac:picMkLst>
            <pc:docMk/>
            <pc:sldMk cId="2724713371" sldId="348"/>
            <ac:picMk id="4" creationId="{D9588358-E4B7-A6BF-7B14-E382A8568596}"/>
          </ac:picMkLst>
        </pc:picChg>
      </pc:sldChg>
      <pc:sldChg chg="add del">
        <pc:chgData name="Niels Berglund" userId="6462ffc3c746bb1c" providerId="LiveId" clId="{572CFA61-6849-42BD-B1DA-93EA9D7DCECD}" dt="2025-10-16T16:15:34.997" v="283" actId="2696"/>
        <pc:sldMkLst>
          <pc:docMk/>
          <pc:sldMk cId="2692479511" sldId="349"/>
        </pc:sldMkLst>
      </pc:sldChg>
      <pc:sldChg chg="addSp delSp modSp add mod">
        <pc:chgData name="Niels Berglund" userId="6462ffc3c746bb1c" providerId="LiveId" clId="{572CFA61-6849-42BD-B1DA-93EA9D7DCECD}" dt="2025-10-16T16:16:05.859" v="292" actId="167"/>
        <pc:sldMkLst>
          <pc:docMk/>
          <pc:sldMk cId="2792466364" sldId="349"/>
        </pc:sldMkLst>
        <pc:picChg chg="del">
          <ac:chgData name="Niels Berglund" userId="6462ffc3c746bb1c" providerId="LiveId" clId="{572CFA61-6849-42BD-B1DA-93EA9D7DCECD}" dt="2025-10-16T16:15:46.937" v="285" actId="478"/>
          <ac:picMkLst>
            <pc:docMk/>
            <pc:sldMk cId="2792466364" sldId="349"/>
            <ac:picMk id="5" creationId="{8AD1BDD3-65AC-CCA7-9013-FD39718F25C1}"/>
          </ac:picMkLst>
        </pc:picChg>
        <pc:picChg chg="add mod ord">
          <ac:chgData name="Niels Berglund" userId="6462ffc3c746bb1c" providerId="LiveId" clId="{572CFA61-6849-42BD-B1DA-93EA9D7DCECD}" dt="2025-10-16T16:16:05.859" v="292" actId="167"/>
          <ac:picMkLst>
            <pc:docMk/>
            <pc:sldMk cId="2792466364" sldId="349"/>
            <ac:picMk id="6" creationId="{071D95D5-EF53-6144-85B2-EFBE52D30F3F}"/>
          </ac:picMkLst>
        </pc:picChg>
      </pc:sldChg>
      <pc:sldMasterChg chg="modSp">
        <pc:chgData name="Niels Berglund" userId="6462ffc3c746bb1c" providerId="LiveId" clId="{572CFA61-6849-42BD-B1DA-93EA9D7DCECD}" dt="2025-10-05T10:34:47.005" v="107" actId="207"/>
        <pc:sldMasterMkLst>
          <pc:docMk/>
          <pc:sldMasterMk cId="1624940536" sldId="2147483660"/>
        </pc:sldMasterMkLst>
        <pc:spChg chg="mod">
          <ac:chgData name="Niels Berglund" userId="6462ffc3c746bb1c" providerId="LiveId" clId="{572CFA61-6849-42BD-B1DA-93EA9D7DCECD}" dt="2025-10-05T10:34:15.760" v="105" actId="207"/>
          <ac:spMkLst>
            <pc:docMk/>
            <pc:sldMasterMk cId="1624940536" sldId="2147483660"/>
            <ac:spMk id="2" creationId="{E34F2420-017F-5084-F06B-417996AD4E2E}"/>
          </ac:spMkLst>
        </pc:spChg>
        <pc:spChg chg="mod">
          <ac:chgData name="Niels Berglund" userId="6462ffc3c746bb1c" providerId="LiveId" clId="{572CFA61-6849-42BD-B1DA-93EA9D7DCECD}" dt="2025-10-05T10:34:47.005" v="107" actId="207"/>
          <ac:spMkLst>
            <pc:docMk/>
            <pc:sldMasterMk cId="1624940536" sldId="2147483660"/>
            <ac:spMk id="3" creationId="{42F884D2-12DD-AF1F-9CD3-8373CAD8D3A8}"/>
          </ac:spMkLst>
        </pc:sp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221DC4-15F4-4A34-82B1-6FC1FACDEC4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1B496-F6CF-41CA-915F-3C0900D52D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9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 world as we know it began on this date. What happened then?</a:t>
            </a:r>
          </a:p>
          <a:p>
            <a:endParaRPr lang="en-US"/>
          </a:p>
          <a:p>
            <a:r>
              <a:rPr lang="en-US"/>
              <a:t>ChatGPT was released, and the world became aware of </a:t>
            </a:r>
            <a:r>
              <a:rPr lang="en-US" err="1"/>
              <a:t>GenAI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609DCD-38B9-4CAA-A10D-406D26B5670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24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D9A2A3E-F56C-412F-A3CB-21E0F8FB2F5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7608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5E581-F694-06F8-7B20-E89E956B58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882781-563D-169A-2C2E-A43CC87DD6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2E662-7E20-5B84-69D0-A84E725EB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952072-1E4D-CAF1-49A1-0786A7C67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616FB-6D8B-1CF0-C331-06557DC49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726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B449-78E8-EF19-CA64-2C37C84D5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16A1A-C6B1-064D-629F-10F9325CF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457F5D-0846-72C4-FD43-9BBCEEFBB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1F36A5-FB43-09AD-0A52-FC16F99B9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BE11D-9AC7-E7DB-41C2-654FA8EF6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0964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5E033-B1CB-9760-2147-F03735070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1E7DF-6870-5CA3-7370-A40A51D36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2A86A8-FCF7-DA0E-081A-874BD0024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F4D99-0089-9002-4A16-9A45F7B78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C23B9-621E-AEC4-A1CA-B6F91169F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008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60D82-79A4-0B25-6DF9-3D95684CC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20757-9153-C92D-C344-2F0B7205BE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26FFF-1101-8541-727F-01376FD090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39EBB-302E-859E-6456-136F2244C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5EFCCB-AE50-F9F7-8386-BD14EBF32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682A78-E80A-55D7-9324-924BF0CD0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0809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2F572-A3A3-E0BD-E929-C119F7F52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8A070B-51D0-56BD-C8EA-85B4DD07D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5657A-D65C-7A3F-9455-4AF7D4A75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029E49-E26D-9404-653D-C1D900605C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32E491-AAC0-3A3D-3BCA-439F9FA517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680895-F7C0-6F62-515C-FEC4F763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D74E58-0FAB-1804-A3B3-F56878A65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E94DC9-2A1F-FC62-10E4-D234875AF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53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48707-65BB-6201-7F8B-0AD201776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C7FADE-63C2-1A5A-2BD3-55BA9C233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DCBC98-36BC-7295-9F6A-F7FF7972C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78E4BC-4EC4-7DD7-0B3D-C2457EEDE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002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5B4E1C-4949-33CB-0589-DA3700FAE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8C83C6-6042-3996-B530-A95F25C3F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D679F7-2636-0714-9251-4FBC06976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2414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11C47-B689-0493-F4FA-2023011CB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EBF45-3322-EA86-35F0-C310138BC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0178FE-81DB-7F56-8875-141FB71F4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64CAA9-ADD3-A27F-220A-CA334BEA2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2A5E3-2187-260C-AA3E-263565985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D042E-C33C-6D20-B962-D9A35DF27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728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B2A1-571E-BD3D-8B38-FABD56C66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0FE74C-A4B1-5F52-454B-83AB0F52F6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43F5C6-D0A7-4C7E-F341-0E0DAAC6E2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4DD0CE-D34E-BDC0-7065-70F1962B8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67885-647B-3079-8E85-363EE575C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6BF91-451A-0108-9EBD-DF9A81811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065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A9457-4E5D-9597-4623-BBD5FB774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4B3619-0266-2264-9874-7CED2E07DA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03265-1121-5292-6225-C6264928C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D5C562-DC46-85EA-DF44-02A3DA7E7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48158-FDEC-60AB-E2BC-E54E4962E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4272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A0A88D-8508-C50D-1FFC-FA83E37E90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3C8B90-1FF1-12EE-8854-9B715234F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56110-EBA5-2271-B3BB-B03E8BD4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58927-8AD4-C13A-382B-C4BD3F220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5CCB3-8F82-9B15-9A7B-FEDF29356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6115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0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11"/>
            <a:ext cx="11271250" cy="899665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7670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4F2420-017F-5084-F06B-417996AD4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884D2-12DD-AF1F-9CD3-8373CAD8D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C88AA-E47E-471A-3ABF-7E4D31FC8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E7EF3B-1460-4EE6-BB1F-95D983DE5504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FBE164-DDE3-D642-F40A-45A3DDF283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3915C-3858-3B10-6604-382DA29B8B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C9D9A8-2F74-46B8-BC58-D20E408B1D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940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>
              <a:lumMod val="95000"/>
            </a:schemeClr>
          </a:solidFill>
          <a:latin typeface="Arial Rounded MT Bold" panose="020F07040305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95000"/>
            </a:schemeClr>
          </a:solidFill>
          <a:latin typeface="Arial Rounded MT Bold" panose="020F07040305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95000"/>
            </a:schemeClr>
          </a:solidFill>
          <a:latin typeface="Arial Rounded MT Bold" panose="020F07040305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95000"/>
            </a:schemeClr>
          </a:solidFill>
          <a:latin typeface="Arial Rounded MT Bold" panose="020F07040305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Arial Rounded MT Bold" panose="020F07040305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95000"/>
            </a:schemeClr>
          </a:solidFill>
          <a:latin typeface="Arial Rounded MT Bold" panose="020F07040305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ue and purple light in space&#10;&#10;AI-generated content may be incorrect.">
            <a:extLst>
              <a:ext uri="{FF2B5EF4-FFF2-40B4-BE49-F238E27FC236}">
                <a16:creationId xmlns:a16="http://schemas.microsoft.com/office/drawing/2014/main" id="{1724FD6B-0ACC-B211-D504-AAB7D1287A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9188"/>
            <a:ext cx="12192000" cy="686718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671550"/>
            <a:ext cx="1219199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6000" b="1">
                <a:solidFill>
                  <a:srgbClr val="323232"/>
                </a:solidFill>
              </a:defRPr>
            </a:pPr>
            <a:r>
              <a:rPr dirty="0">
                <a:solidFill>
                  <a:srgbClr val="F2F2F2"/>
                </a:solidFill>
                <a:latin typeface="Arial Rounded MT Bold" panose="020F0704030504030204" pitchFamily="34" charset="0"/>
              </a:rPr>
              <a:t>Generative AI for Beginners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1" y="2406297"/>
            <a:ext cx="12192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>
                <a:solidFill>
                  <a:srgbClr val="0078D4"/>
                </a:solidFill>
              </a:defRPr>
            </a:pPr>
            <a: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Build Your First Agent with Azure AI Foundry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" y="3310588"/>
            <a:ext cx="121919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800" i="1">
                <a:solidFill>
                  <a:srgbClr val="969696"/>
                </a:solidFill>
              </a:defRPr>
            </a:pPr>
            <a:r>
              <a:rPr sz="20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From zero to AI hero - watch your first agent come alive in just a few lines of code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1568C780-8F0E-D664-77BF-A8DCC46B474B}"/>
              </a:ext>
            </a:extLst>
          </p:cNvPr>
          <p:cNvSpPr txBox="1">
            <a:spLocks/>
          </p:cNvSpPr>
          <p:nvPr/>
        </p:nvSpPr>
        <p:spPr>
          <a:xfrm>
            <a:off x="1026276" y="4491880"/>
            <a:ext cx="4491115" cy="21909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dirty="0">
                <a:solidFill>
                  <a:prstClr val="white">
                    <a:lumMod val="95000"/>
                  </a:prstClr>
                </a:solidFill>
                <a:latin typeface="Arial Rounded MT Bold" panose="020F0704030504030204" pitchFamily="34" charset="0"/>
              </a:rPr>
              <a:t>Niels Berglund</a:t>
            </a:r>
          </a:p>
          <a:p>
            <a:pPr algn="l"/>
            <a:r>
              <a:rPr lang="en-US" sz="1900" dirty="0">
                <a:solidFill>
                  <a:prstClr val="white">
                    <a:lumMod val="95000"/>
                  </a:prstClr>
                </a:solidFill>
                <a:latin typeface="Arial Rounded MT Bold" panose="020F0704030504030204" pitchFamily="34" charset="0"/>
              </a:rPr>
              <a:t>AI / Software Architect Lead Derivco</a:t>
            </a:r>
          </a:p>
          <a:p>
            <a:pPr algn="l"/>
            <a:r>
              <a:rPr lang="en-US" sz="1900" dirty="0">
                <a:solidFill>
                  <a:prstClr val="white">
                    <a:lumMod val="95000"/>
                  </a:prstClr>
                </a:solidFill>
                <a:latin typeface="Arial Rounded MT Bold" panose="020F0704030504030204" pitchFamily="34" charset="0"/>
              </a:rPr>
              <a:t>niels.it.berglund@gmail.com</a:t>
            </a:r>
          </a:p>
          <a:p>
            <a:pPr algn="l"/>
            <a:r>
              <a:rPr lang="en-US" sz="1900" dirty="0">
                <a:solidFill>
                  <a:prstClr val="white">
                    <a:lumMod val="95000"/>
                  </a:prstClr>
                </a:solidFill>
                <a:latin typeface="Arial Rounded MT Bold" panose="020F0704030504030204" pitchFamily="34" charset="0"/>
              </a:rPr>
              <a:t>https://nielsberglund.com</a:t>
            </a:r>
          </a:p>
          <a:p>
            <a:pPr algn="l"/>
            <a:r>
              <a:rPr lang="en-US" sz="1900" dirty="0">
                <a:solidFill>
                  <a:prstClr val="white">
                    <a:lumMod val="95000"/>
                  </a:prstClr>
                </a:solidFill>
                <a:latin typeface="Arial Rounded MT Bold" panose="020F0704030504030204" pitchFamily="34" charset="0"/>
              </a:rPr>
              <a:t>https://linkedin.com/in/nielsberglund</a:t>
            </a:r>
          </a:p>
          <a:p>
            <a:pPr algn="l"/>
            <a:endParaRPr lang="en-US" sz="2000" dirty="0">
              <a:solidFill>
                <a:prstClr val="black"/>
              </a:solidFill>
              <a:latin typeface="Aptos" panose="021100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5EF28EF8-2CB3-BE16-2EC3-92102ECB75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255360"/>
            <a:ext cx="9745745" cy="769441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l">
              <a:defRPr sz="4000" b="1">
                <a:solidFill>
                  <a:srgbClr val="0078D4"/>
                </a:solidFill>
              </a:defRPr>
            </a:pPr>
            <a:r>
              <a:rPr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Let's Build! Part 2 - The Application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437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What we'll do: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✓ Create a simple front-end app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✓ Connect to our agent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✓ Handle user input/output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✓ See it work end-to-end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Keep watching - this is where it gets fun!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66B3107B-9C26-8F56-48C3-48F68919AA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255360"/>
            <a:ext cx="5749779" cy="769441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l">
              <a:defRPr sz="4000" b="1">
                <a:solidFill>
                  <a:srgbClr val="0078D4"/>
                </a:solidFill>
              </a:defRPr>
            </a:pPr>
            <a:r>
              <a:rPr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What We Built Today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Created an AI agent in Azure AI Foundry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Configured it with prompts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Gave it knowledge, and the ability to execute code</a:t>
            </a: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Connected it to a real application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Made it work end-to-end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And you can do this too!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67573689-B602-1599-661D-3C0695123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255360"/>
            <a:ext cx="4350678" cy="769441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l">
              <a:defRPr sz="4000" b="1">
                <a:solidFill>
                  <a:srgbClr val="0078D4"/>
                </a:solidFill>
              </a:defRPr>
            </a:pPr>
            <a:r>
              <a:rPr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Key Takeaways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Generative AI is accessible to everyone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Azure AI Foundry makes it easier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You don't need to be an AI expert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Start small, iterate, improve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The code is simpler than you think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9D1B8-3C78-AE4C-3202-CE922B5099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5D31F5B-685B-090C-BC9C-FAA552C992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56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B69285E-98C1-DB94-E315-8CDF7682A0A8}"/>
              </a:ext>
            </a:extLst>
          </p:cNvPr>
          <p:cNvSpPr/>
          <p:nvPr/>
        </p:nvSpPr>
        <p:spPr>
          <a:xfrm>
            <a:off x="186813" y="146512"/>
            <a:ext cx="2585884" cy="2160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2726EDE-EBDA-39EA-D44E-F2E851EF790E}"/>
              </a:ext>
            </a:extLst>
          </p:cNvPr>
          <p:cNvSpPr/>
          <p:nvPr/>
        </p:nvSpPr>
        <p:spPr>
          <a:xfrm>
            <a:off x="186813" y="2410026"/>
            <a:ext cx="2585884" cy="43014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FCCF359-3853-D4D6-A56E-363A05B45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6443" y="609600"/>
            <a:ext cx="5687790" cy="5181601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5200" kern="1200" dirty="0">
                <a:solidFill>
                  <a:srgbClr val="FFFFFF"/>
                </a:solidFill>
                <a:latin typeface="Berlin Sans FB Demi" panose="020E0802020502020306" pitchFamily="34" charset="0"/>
              </a:rPr>
              <a:t>SESSION FEEDBACK</a:t>
            </a:r>
            <a:br>
              <a:rPr lang="en-US" sz="4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</a:br>
            <a:br>
              <a:rPr lang="en-US" sz="3200" kern="1200" dirty="0">
                <a:solidFill>
                  <a:srgbClr val="FFFFFF"/>
                </a:solidFill>
                <a:latin typeface="Berlin Sans FB" panose="020E0602020502020306" pitchFamily="34" charset="0"/>
              </a:rPr>
            </a:br>
            <a:r>
              <a:rPr lang="en-US" sz="2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  <a:t>Please use this QR Code to complete the speaker feedback form. </a:t>
            </a:r>
            <a:br>
              <a:rPr lang="en-US" sz="2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</a:br>
            <a:br>
              <a:rPr lang="en-US" sz="2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</a:br>
            <a:r>
              <a:rPr lang="en-US" sz="2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  <a:t>Each completed form gives you an entry to win one of our awesome prizes.</a:t>
            </a:r>
            <a:endParaRPr lang="en-US" kern="1200" dirty="0">
              <a:solidFill>
                <a:srgbClr val="FFFFFF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43948E1-A784-452A-980A-BB1719FFFA76}"/>
              </a:ext>
            </a:extLst>
          </p:cNvPr>
          <p:cNvCxnSpPr/>
          <p:nvPr/>
        </p:nvCxnSpPr>
        <p:spPr>
          <a:xfrm>
            <a:off x="2878479" y="6533421"/>
            <a:ext cx="5899355" cy="0"/>
          </a:xfrm>
          <a:prstGeom prst="line">
            <a:avLst/>
          </a:prstGeom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125467E2-4B71-CE2A-5A9D-9FA61CE5D0E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56" r="-16" b="5"/>
          <a:stretch/>
        </p:blipFill>
        <p:spPr>
          <a:xfrm>
            <a:off x="480880" y="3516366"/>
            <a:ext cx="2073049" cy="1981482"/>
          </a:xfrm>
          <a:prstGeom prst="rect">
            <a:avLst/>
          </a:prstGeom>
        </p:spPr>
      </p:pic>
      <p:pic>
        <p:nvPicPr>
          <p:cNvPr id="8" name="Picture 7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49C9C44D-7945-4805-A29D-64046F727C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9724" y="1714316"/>
            <a:ext cx="2846439" cy="28464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58BE80F-4C5B-1F70-7774-FD9B70FDF334}"/>
              </a:ext>
            </a:extLst>
          </p:cNvPr>
          <p:cNvSpPr txBox="1"/>
          <p:nvPr/>
        </p:nvSpPr>
        <p:spPr>
          <a:xfrm>
            <a:off x="9053931" y="4758814"/>
            <a:ext cx="26180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bit.ly/4ohBmt6</a:t>
            </a:r>
          </a:p>
        </p:txBody>
      </p:sp>
      <p:pic>
        <p:nvPicPr>
          <p:cNvPr id="10" name="Picture 9" descr="A circular logo with icons on it&#10;&#10;AI-generated content may be incorrect.">
            <a:extLst>
              <a:ext uri="{FF2B5EF4-FFF2-40B4-BE49-F238E27FC236}">
                <a16:creationId xmlns:a16="http://schemas.microsoft.com/office/drawing/2014/main" id="{A61EB888-84FF-DB1A-DBD8-CC391EB072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80" y="225999"/>
            <a:ext cx="2001297" cy="200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5BC61-9325-D9E2-17FA-9C90B914B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4A2A6AE2-7B2B-9FA3-5F83-BF78484016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99ED1A9-355E-6AD9-5D40-7AC64C8BC6F0}"/>
              </a:ext>
            </a:extLst>
          </p:cNvPr>
          <p:cNvSpPr txBox="1">
            <a:spLocks/>
          </p:cNvSpPr>
          <p:nvPr/>
        </p:nvSpPr>
        <p:spPr>
          <a:xfrm>
            <a:off x="0" y="1873920"/>
            <a:ext cx="12192000" cy="142081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j-ea"/>
                <a:cs typeface="+mj-cs"/>
              </a:rPr>
              <a:t>Thank You</a:t>
            </a:r>
            <a:br>
              <a:rPr kumimoji="0" lang="en-AU" sz="5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j-ea"/>
                <a:cs typeface="+mj-cs"/>
              </a:rPr>
            </a:br>
            <a:r>
              <a:rPr kumimoji="0" lang="en-AU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j-ea"/>
                <a:cs typeface="+mj-cs"/>
              </a:rPr>
              <a:t>Questions?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A3585BD4-A4EA-302D-A762-84ACEA203E74}"/>
              </a:ext>
            </a:extLst>
          </p:cNvPr>
          <p:cNvSpPr txBox="1">
            <a:spLocks/>
          </p:cNvSpPr>
          <p:nvPr/>
        </p:nvSpPr>
        <p:spPr>
          <a:xfrm>
            <a:off x="994350" y="4209281"/>
            <a:ext cx="5391460" cy="191874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Niels Berglund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niels.it.berglund@gmail.com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https://nielsberglund.com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+mn-cs"/>
              </a:rPr>
              <a:t>https://linkedin.com/in/nielsberglund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4713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CBD647-1F58-E3D5-9413-7DAE41DBB8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6081A6-BEE8-6730-1C2A-1EA6E881CC0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E568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9E65630-B7C3-FAF5-BE38-58342DD7A693}"/>
              </a:ext>
            </a:extLst>
          </p:cNvPr>
          <p:cNvSpPr/>
          <p:nvPr/>
        </p:nvSpPr>
        <p:spPr>
          <a:xfrm>
            <a:off x="186813" y="146512"/>
            <a:ext cx="2585884" cy="21602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F74671-ADE5-3DD6-3041-7ECE81CF5C8E}"/>
              </a:ext>
            </a:extLst>
          </p:cNvPr>
          <p:cNvSpPr/>
          <p:nvPr/>
        </p:nvSpPr>
        <p:spPr>
          <a:xfrm>
            <a:off x="7511029" y="146512"/>
            <a:ext cx="4526769" cy="21602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A815D6-92FB-74F7-75FC-96C4BFA0D4FB}"/>
              </a:ext>
            </a:extLst>
          </p:cNvPr>
          <p:cNvSpPr/>
          <p:nvPr/>
        </p:nvSpPr>
        <p:spPr>
          <a:xfrm>
            <a:off x="2878478" y="146510"/>
            <a:ext cx="4526769" cy="21602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A44F1B-F7A3-A958-3550-D2C755534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872" y="588634"/>
            <a:ext cx="3251032" cy="12760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B97DA8-F792-0519-CB37-BA159A8168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0268" y="459931"/>
            <a:ext cx="3228290" cy="15334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0F02C68-B0C2-C665-B9F4-7C37C88808B7}"/>
              </a:ext>
            </a:extLst>
          </p:cNvPr>
          <p:cNvSpPr/>
          <p:nvPr/>
        </p:nvSpPr>
        <p:spPr>
          <a:xfrm>
            <a:off x="186813" y="4650788"/>
            <a:ext cx="2585884" cy="2144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A634A2B-078D-AA0E-B8C2-B4B52BEA42EC}"/>
              </a:ext>
            </a:extLst>
          </p:cNvPr>
          <p:cNvSpPr/>
          <p:nvPr/>
        </p:nvSpPr>
        <p:spPr>
          <a:xfrm>
            <a:off x="186813" y="2406363"/>
            <a:ext cx="2585884" cy="21448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12" name="Content Placeholder 4">
            <a:extLst>
              <a:ext uri="{FF2B5EF4-FFF2-40B4-BE49-F238E27FC236}">
                <a16:creationId xmlns:a16="http://schemas.microsoft.com/office/drawing/2014/main" id="{A71CD79C-0A41-64AF-25BC-B82B128298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29" y="5683958"/>
            <a:ext cx="2286000" cy="6915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812CA2A-7765-4C59-8B6A-BD82F60C30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45" y="2954655"/>
            <a:ext cx="2286000" cy="948689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C9F5C658-022B-3906-0B04-F268286FF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1004" y="2435795"/>
            <a:ext cx="8962103" cy="306375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7200" kern="1200" dirty="0">
                <a:solidFill>
                  <a:srgbClr val="FFFFFF"/>
                </a:solidFill>
                <a:latin typeface="Berlin Sans FB Demi" panose="020E0802020502020306" pitchFamily="34" charset="0"/>
              </a:rPr>
              <a:t>Thanks to the Sponsors</a:t>
            </a:r>
            <a:br>
              <a:rPr lang="en-US" sz="7200" kern="1200" dirty="0">
                <a:solidFill>
                  <a:srgbClr val="FFFFFF"/>
                </a:solidFill>
                <a:latin typeface="Berlin Sans FB Demi" panose="020E0802020502020306" pitchFamily="34" charset="0"/>
              </a:rPr>
            </a:br>
            <a:r>
              <a:rPr lang="en-US" sz="4800" kern="1200" dirty="0">
                <a:solidFill>
                  <a:srgbClr val="FFFFFF"/>
                </a:solidFill>
                <a:latin typeface="Berlin Sans FB" panose="020E0602020502020306" pitchFamily="34" charset="0"/>
              </a:rPr>
              <a:t>Days like today are only possible because of them.</a:t>
            </a:r>
            <a:endParaRPr lang="en-US" sz="7200" kern="1200" dirty="0">
              <a:solidFill>
                <a:srgbClr val="FFFFFF"/>
              </a:solidFill>
              <a:latin typeface="Berlin Sans FB" panose="020E0602020502020306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1D90475-38DA-4F5B-D93B-5BFBA60746B9}"/>
              </a:ext>
            </a:extLst>
          </p:cNvPr>
          <p:cNvCxnSpPr/>
          <p:nvPr/>
        </p:nvCxnSpPr>
        <p:spPr>
          <a:xfrm>
            <a:off x="4021394" y="5683958"/>
            <a:ext cx="5899355" cy="0"/>
          </a:xfrm>
          <a:prstGeom prst="line">
            <a:avLst/>
          </a:prstGeom>
          <a:ln w="571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circular logo with icons on it&#10;&#10;AI-generated content may be incorrect.">
            <a:extLst>
              <a:ext uri="{FF2B5EF4-FFF2-40B4-BE49-F238E27FC236}">
                <a16:creationId xmlns:a16="http://schemas.microsoft.com/office/drawing/2014/main" id="{347DBC0C-6F0A-00A3-6A91-F2A3884AC8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280" y="225999"/>
            <a:ext cx="2001297" cy="2001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555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08DBAE-43B0-C846-48A8-24C8AEF4B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071D95D5-EF53-6144-85B2-EFBE52D30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37C2699-C8CC-E8E4-32FA-49B48E4BB086}"/>
              </a:ext>
            </a:extLst>
          </p:cNvPr>
          <p:cNvSpPr txBox="1"/>
          <p:nvPr/>
        </p:nvSpPr>
        <p:spPr>
          <a:xfrm>
            <a:off x="457200" y="255360"/>
            <a:ext cx="6346096" cy="769441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l">
              <a:defRPr sz="4000" b="1">
                <a:solidFill>
                  <a:srgbClr val="0078D4"/>
                </a:solidFill>
              </a:defRPr>
            </a:pPr>
            <a:r>
              <a:rPr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What We'll Build Today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1F3F2F-05F1-3B43-B4A6-CA0931E26F35}"/>
              </a:ext>
            </a:extLst>
          </p:cNvPr>
          <p:cNvSpPr txBox="1"/>
          <p:nvPr/>
        </p:nvSpPr>
        <p:spPr>
          <a:xfrm>
            <a:off x="457200" y="1371600"/>
            <a:ext cx="11277295" cy="38779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dirty="0">
                <a:solidFill>
                  <a:schemeClr val="bg1">
                    <a:lumMod val="95000"/>
                  </a:schemeClr>
                </a:solidFill>
              </a:rPr>
              <a:t>✓ </a:t>
            </a: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An AI agent in Azure AI Foundry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A working application connected to the agent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End-to-end demo you can use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In the next hour: from nothing to working!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You'll leave with code you can use</a:t>
            </a:r>
          </a:p>
        </p:txBody>
      </p:sp>
    </p:spTree>
    <p:extLst>
      <p:ext uri="{BB962C8B-B14F-4D97-AF65-F5344CB8AC3E}">
        <p14:creationId xmlns:p14="http://schemas.microsoft.com/office/powerpoint/2010/main" val="2792466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897CACFD-48C6-7D8D-90C9-4C39DA15BD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4EE5CCFA-2CF9-A362-D6F0-7147937F805A}"/>
              </a:ext>
            </a:extLst>
          </p:cNvPr>
          <p:cNvSpPr txBox="1">
            <a:spLocks/>
          </p:cNvSpPr>
          <p:nvPr/>
        </p:nvSpPr>
        <p:spPr>
          <a:xfrm>
            <a:off x="588263" y="307910"/>
            <a:ext cx="11018520" cy="67710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400" b="0" i="0" u="none" strike="noStrike" kern="1200" cap="none" spc="-50" normalizeH="0" baseline="0" noProof="0" dirty="0">
                <a:ln w="3175"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Segoe UI" pitchFamily="34" charset="0"/>
              </a:rPr>
              <a:t>The Date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076618-70B8-1760-E301-2A8DE85CC216}"/>
              </a:ext>
            </a:extLst>
          </p:cNvPr>
          <p:cNvSpPr txBox="1">
            <a:spLocks/>
          </p:cNvSpPr>
          <p:nvPr/>
        </p:nvSpPr>
        <p:spPr>
          <a:xfrm>
            <a:off x="2613102" y="2751892"/>
            <a:ext cx="6965796" cy="677108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lvl1pPr algn="ctr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ctr" defTabSz="932742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-50" normalizeH="0" baseline="0" noProof="0" dirty="0">
                <a:ln w="3175"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Arial Rounded MT Bold" panose="020F0704030504030204" pitchFamily="34" charset="0"/>
                <a:ea typeface="+mn-ea"/>
                <a:cs typeface="Segoe UI" pitchFamily="34" charset="0"/>
              </a:rPr>
              <a:t>30 November 2022</a:t>
            </a:r>
            <a:endParaRPr kumimoji="0" lang="en-CA" sz="4400" b="0" i="0" u="none" strike="noStrike" kern="1200" cap="none" spc="-30" normalizeH="0" baseline="0" noProof="0" dirty="0">
              <a:ln w="3175">
                <a:noFill/>
              </a:ln>
              <a:solidFill>
                <a:prstClr val="white">
                  <a:lumMod val="95000"/>
                </a:prstClr>
              </a:solidFill>
              <a:effectLst/>
              <a:uLnTx/>
              <a:uFillTx/>
              <a:latin typeface="Arial Rounded MT Bold" panose="020F0704030504030204" pitchFamily="34" charset="0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4626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74976DA9-9862-4947-42F7-6CC7D3D686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286137"/>
            <a:ext cx="5801460" cy="707886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l">
              <a:defRPr sz="4000" b="1">
                <a:solidFill>
                  <a:srgbClr val="0078D4"/>
                </a:solidFill>
              </a:defRPr>
            </a:pPr>
            <a: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What is Generative AI?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437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AI models that create new content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Examples: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• Text (conversations, summaries, code)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• Images (art, designs)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• Audio (voice, music)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Think: AI that can generate, not just analyze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CF57D426-9D8E-D904-929C-D1E9182D4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255360"/>
            <a:ext cx="5803961" cy="769441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l">
              <a:defRPr sz="4000" b="1">
                <a:solidFill>
                  <a:srgbClr val="0078D4"/>
                </a:solidFill>
              </a:defRPr>
            </a:pPr>
            <a:r>
              <a:rPr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What is an AI Agent?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AI that can take actions (not just chat)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14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Agent vs. Simple Chatbot: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• </a:t>
            </a:r>
            <a:r>
              <a:rPr sz="2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Chatbot: answers questions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• Agent: performs tasks, makes decisions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14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Real-world examples: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• </a:t>
            </a:r>
            <a:r>
              <a:rPr sz="2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Customer support that creates tickets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• Research assistant that finds information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• Code helper that writes and tests code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3DCC9A0E-69D8-2857-4B1E-4C1620063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255360"/>
            <a:ext cx="6549935" cy="769441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l">
              <a:defRPr sz="4000" b="1">
                <a:solidFill>
                  <a:srgbClr val="0078D4"/>
                </a:solidFill>
              </a:defRPr>
            </a:pPr>
            <a:r>
              <a:rPr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Why Azure AI Foundry?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dirty="0">
                <a:solidFill>
                  <a:schemeClr val="bg1">
                    <a:lumMod val="95000"/>
                  </a:schemeClr>
                </a:solidFill>
              </a:rPr>
              <a:t>✓ </a:t>
            </a: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All-in-one platform for building AI solutions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No need to be an ML expert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Enterprise-ready, secure, scalable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✓ Built-in tools for testing and deployment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Perfect for beginners and experts alike!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45A0B202-CFF9-DEB7-D233-920CE2896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255360"/>
            <a:ext cx="5847370" cy="769441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l">
              <a:defRPr sz="4000" b="1">
                <a:solidFill>
                  <a:srgbClr val="0078D4"/>
                </a:solidFill>
              </a:defRPr>
            </a:pPr>
            <a:r>
              <a:rPr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Today's Architecture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1357460"/>
            <a:ext cx="12192000" cy="4949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 sz="2800">
                <a:solidFill>
                  <a:srgbClr val="323232"/>
                </a:solidFill>
              </a:defRPr>
            </a:pPr>
            <a: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USER</a:t>
            </a:r>
            <a:b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   </a:t>
            </a:r>
            <a:b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  YOUR APPLICATION</a:t>
            </a:r>
            <a:b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sz="1400" b="1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    </a:t>
            </a:r>
            <a:b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  AZURE AI FOUNDRY (Agent)</a:t>
            </a:r>
            <a:b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sz="1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    </a:t>
            </a:r>
            <a:b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  RESPONSE back to user</a:t>
            </a:r>
            <a:b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</a:br>
            <a: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  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 algn="ctr">
              <a:lnSpc>
                <a:spcPct val="150000"/>
              </a:lnSpc>
              <a:defRPr sz="2800">
                <a:solidFill>
                  <a:srgbClr val="323232"/>
                </a:solidFill>
              </a:defRPr>
            </a:pPr>
            <a:r>
              <a:rPr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"Don't worry, this is easier than it looks!"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726E145-6A51-F0AA-A8BA-397D57D4174A}"/>
              </a:ext>
            </a:extLst>
          </p:cNvPr>
          <p:cNvSpPr/>
          <p:nvPr/>
        </p:nvSpPr>
        <p:spPr>
          <a:xfrm rot="5400000">
            <a:off x="5965494" y="2126316"/>
            <a:ext cx="428768" cy="249382"/>
          </a:xfrm>
          <a:prstGeom prst="right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A1C77CF-6B9D-06C3-44B5-22C901D72831}"/>
              </a:ext>
            </a:extLst>
          </p:cNvPr>
          <p:cNvSpPr/>
          <p:nvPr/>
        </p:nvSpPr>
        <p:spPr>
          <a:xfrm rot="5400000">
            <a:off x="5957578" y="3019863"/>
            <a:ext cx="428768" cy="249382"/>
          </a:xfrm>
          <a:prstGeom prst="right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0F45DA4-683C-B2FA-112F-7D1BD1D162AB}"/>
              </a:ext>
            </a:extLst>
          </p:cNvPr>
          <p:cNvSpPr/>
          <p:nvPr/>
        </p:nvSpPr>
        <p:spPr>
          <a:xfrm rot="5400000">
            <a:off x="5957578" y="4046906"/>
            <a:ext cx="428768" cy="249382"/>
          </a:xfrm>
          <a:prstGeom prst="rightArrow">
            <a:avLst/>
          </a:prstGeom>
          <a:solidFill>
            <a:schemeClr val="accent3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purple wavy lines and circles&#10;&#10;AI-generated content may be incorrect.">
            <a:extLst>
              <a:ext uri="{FF2B5EF4-FFF2-40B4-BE49-F238E27FC236}">
                <a16:creationId xmlns:a16="http://schemas.microsoft.com/office/drawing/2014/main" id="{3E303D7A-8AEA-45FE-04F3-CE1FA2DD8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7200" y="255360"/>
            <a:ext cx="8254952" cy="769441"/>
          </a:xfrm>
          <a:prstGeom prst="rect">
            <a:avLst/>
          </a:prstGeom>
          <a:noFill/>
        </p:spPr>
        <p:txBody>
          <a:bodyPr wrap="none" anchor="ctr">
            <a:spAutoFit/>
          </a:bodyPr>
          <a:lstStyle/>
          <a:p>
            <a:pPr algn="l">
              <a:defRPr sz="4000" b="1">
                <a:solidFill>
                  <a:srgbClr val="0078D4"/>
                </a:solidFill>
              </a:defRPr>
            </a:pPr>
            <a:r>
              <a:rPr sz="44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Let's Build! Part 1 - The Agent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7295" cy="44371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What we'll do: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✓ Set up Azure AI Foundry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✓ Create an agent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✓ Configure prompts</a:t>
            </a:r>
          </a:p>
          <a:p>
            <a:pPr lvl="1"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  ✓ Test in playground</a:t>
            </a: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endParaRPr sz="2800" dirty="0">
              <a:solidFill>
                <a:schemeClr val="bg1">
                  <a:lumMod val="95000"/>
                </a:schemeClr>
              </a:solidFill>
              <a:latin typeface="Arial Rounded MT Bold" panose="020F0704030504030204" pitchFamily="34" charset="0"/>
            </a:endParaRPr>
          </a:p>
          <a:p>
            <a:pPr>
              <a:spcAft>
                <a:spcPts val="1000"/>
              </a:spcAft>
              <a:defRPr sz="2600">
                <a:solidFill>
                  <a:srgbClr val="323232"/>
                </a:solidFill>
              </a:defRPr>
            </a:pPr>
            <a:r>
              <a:rPr sz="2800" dirty="0">
                <a:solidFill>
                  <a:schemeClr val="bg1">
                    <a:lumMod val="95000"/>
                  </a:schemeClr>
                </a:solidFill>
                <a:latin typeface="Arial Rounded MT Bold" panose="020F0704030504030204" pitchFamily="34" charset="0"/>
              </a:rPr>
              <a:t>Minimal slides from here - let's code!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2354</TotalTime>
  <Words>591</Words>
  <Application>Microsoft Macintosh PowerPoint</Application>
  <PresentationFormat>Widescreen</PresentationFormat>
  <Paragraphs>100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Aptos</vt:lpstr>
      <vt:lpstr>Arial</vt:lpstr>
      <vt:lpstr>Arial Rounded MT Bold</vt:lpstr>
      <vt:lpstr>Berlin Sans FB</vt:lpstr>
      <vt:lpstr>Berlin Sans FB Demi</vt:lpstr>
      <vt:lpstr>Calibri</vt:lpstr>
      <vt:lpstr>Office Theme</vt:lpstr>
      <vt:lpstr>1_Office Theme</vt:lpstr>
      <vt:lpstr>PowerPoint Presentation</vt:lpstr>
      <vt:lpstr>Thanks to the Sponsors Days like today are only possible because of them.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SESSION FEEDBACK  Please use this QR Code to complete the speaker feedback form.   Each completed form gives you an entry to win one of our awesome prizes.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Niels Berglund</cp:lastModifiedBy>
  <cp:revision>2</cp:revision>
  <dcterms:created xsi:type="dcterms:W3CDTF">2013-01-27T09:14:16Z</dcterms:created>
  <dcterms:modified xsi:type="dcterms:W3CDTF">2025-10-18T02:20:08Z</dcterms:modified>
  <cp:category/>
</cp:coreProperties>
</file>

<file path=docProps/thumbnail.jpeg>
</file>